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31"/>
  </p:normalViewPr>
  <p:slideViewPr>
    <p:cSldViewPr snapToGrid="0" snapToObjects="1">
      <p:cViewPr>
        <p:scale>
          <a:sx n="163" d="100"/>
          <a:sy n="163" d="100"/>
        </p:scale>
        <p:origin x="-235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62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45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251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73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832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31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074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323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69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12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84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F536A-4E6A-DE46-A86F-A830CB24CCC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4DB5B-2BCE-C940-81DB-9235529DD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50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362" y="144222"/>
            <a:ext cx="540000" cy="65695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418" y="144222"/>
            <a:ext cx="540000" cy="36633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474" y="527176"/>
            <a:ext cx="540000" cy="10908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9530" y="277083"/>
            <a:ext cx="540000" cy="67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7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</dc:creator>
  <cp:lastModifiedBy>Daniel</cp:lastModifiedBy>
  <cp:revision>4</cp:revision>
  <dcterms:created xsi:type="dcterms:W3CDTF">2018-01-07T09:37:36Z</dcterms:created>
  <dcterms:modified xsi:type="dcterms:W3CDTF">2018-01-08T15:51:38Z</dcterms:modified>
</cp:coreProperties>
</file>